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1C1"/>
    <a:srgbClr val="F7E1FF"/>
    <a:srgbClr val="EBB3FF"/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150" d="100"/>
          <a:sy n="150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2140"/>
    </mc:Choice>
    <mc:Fallback xmlns=""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633769"/>
            <a:chOff x="4757622" y="1444354"/>
            <a:chExt cx="1145921" cy="26337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633769"/>
              <a:chOff x="4757622" y="1444354"/>
              <a:chExt cx="1145921" cy="263376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439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742415"/>
            <a:chOff x="4757622" y="1444354"/>
            <a:chExt cx="1145921" cy="27424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742415"/>
              <a:chOff x="4757622" y="1444354"/>
              <a:chExt cx="1145921" cy="2742415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5" y="1638300"/>
                <a:ext cx="0" cy="25484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856927"/>
            <a:chOff x="4424801" y="1348651"/>
            <a:chExt cx="1182681" cy="285692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856927"/>
              <a:chOff x="4424801" y="1348651"/>
              <a:chExt cx="1182681" cy="285692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672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93514"/>
            <a:chOff x="4424801" y="1348651"/>
            <a:chExt cx="1694719" cy="30935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93514"/>
              <a:chOff x="4424801" y="1348651"/>
              <a:chExt cx="1694719" cy="309351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80386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791683"/>
            <a:chOff x="4424801" y="1214362"/>
            <a:chExt cx="1284374" cy="379168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791683"/>
              <a:chOff x="4424801" y="1214362"/>
              <a:chExt cx="1284374" cy="3791683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3677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3015822"/>
            <a:chOff x="4757622" y="1444354"/>
            <a:chExt cx="2015194" cy="301582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3015822"/>
              <a:chOff x="4757622" y="1444354"/>
              <a:chExt cx="2015194" cy="301582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82187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2000">
        <p159:morph option="byObject"/>
      </p:transition>
    </mc:Choice>
    <mc:Fallback xmlns=""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35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859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359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859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359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A70E08-3F60-43D5-B749-AD5077B03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20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B40EB-1508-495A-B3FD-79DFCB0A6069}"/>
              </a:ext>
            </a:extLst>
          </p:cNvPr>
          <p:cNvCxnSpPr>
            <a:cxnSpLocks/>
          </p:cNvCxnSpPr>
          <p:nvPr/>
        </p:nvCxnSpPr>
        <p:spPr>
          <a:xfrm>
            <a:off x="513223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529ED3A-1EB7-4FB6-B6C2-090376FCBB52}"/>
              </a:ext>
            </a:extLst>
          </p:cNvPr>
          <p:cNvCxnSpPr>
            <a:cxnSpLocks/>
          </p:cNvCxnSpPr>
          <p:nvPr/>
        </p:nvCxnSpPr>
        <p:spPr>
          <a:xfrm>
            <a:off x="536018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75AD33-A277-4748-8102-9A23E40847AB}"/>
              </a:ext>
            </a:extLst>
          </p:cNvPr>
          <p:cNvCxnSpPr>
            <a:cxnSpLocks/>
          </p:cNvCxnSpPr>
          <p:nvPr/>
        </p:nvCxnSpPr>
        <p:spPr>
          <a:xfrm>
            <a:off x="5731660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FF4CC-F084-48DC-B7B5-8680A343C1BC}"/>
              </a:ext>
            </a:extLst>
          </p:cNvPr>
          <p:cNvCxnSpPr>
            <a:cxnSpLocks/>
          </p:cNvCxnSpPr>
          <p:nvPr/>
        </p:nvCxnSpPr>
        <p:spPr>
          <a:xfrm>
            <a:off x="5139254" y="2997464"/>
            <a:ext cx="220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10EC493-FEE7-448A-B978-A4BBEEE8F38C}"/>
              </a:ext>
            </a:extLst>
          </p:cNvPr>
          <p:cNvCxnSpPr>
            <a:cxnSpLocks/>
          </p:cNvCxnSpPr>
          <p:nvPr/>
        </p:nvCxnSpPr>
        <p:spPr>
          <a:xfrm>
            <a:off x="5360185" y="2997464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7" y="6886146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4D5DB25-A009-4B22-ABFA-685D44763F67}"/>
              </a:ext>
            </a:extLst>
          </p:cNvPr>
          <p:cNvGrpSpPr/>
          <p:nvPr/>
        </p:nvGrpSpPr>
        <p:grpSpPr>
          <a:xfrm>
            <a:off x="6981490" y="394246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28DB0BB-BE97-415E-9014-D2ECB354AC11}"/>
                </a:ext>
              </a:extLst>
            </p:cNvPr>
            <p:cNvSpPr/>
            <p:nvPr/>
          </p:nvSpPr>
          <p:spPr>
            <a:xfrm>
              <a:off x="363034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22 hours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A57D5DE-925F-452F-BAB6-D421F28D57D1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Scenic Vista</a:t>
              </a: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BFF6BA7-633E-4719-A252-8DC8045BB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B2AB669-E6D1-4C0A-9E53-E5BFC5421B19}"/>
              </a:ext>
            </a:extLst>
          </p:cNvPr>
          <p:cNvCxnSpPr>
            <a:cxnSpLocks/>
          </p:cNvCxnSpPr>
          <p:nvPr/>
        </p:nvCxnSpPr>
        <p:spPr>
          <a:xfrm>
            <a:off x="7053528" y="569537"/>
            <a:ext cx="0" cy="23198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2ECD55E-0AF6-45D4-A961-E3AF6EA8660C}"/>
              </a:ext>
            </a:extLst>
          </p:cNvPr>
          <p:cNvGrpSpPr/>
          <p:nvPr/>
        </p:nvGrpSpPr>
        <p:grpSpPr>
          <a:xfrm>
            <a:off x="5399655" y="61430"/>
            <a:ext cx="1641694" cy="372696"/>
            <a:chOff x="3529781" y="1108414"/>
            <a:chExt cx="1641694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AAB04F-8F39-43AD-B3DB-B30CC15013D3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solidFill>
                    <a:schemeClr val="accent1"/>
                  </a:solidFill>
                </a:rPr>
                <a:t>Shelter: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Shelter demand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5D72627-6471-43DC-B03B-DCF3617D09A4}"/>
                </a:ext>
              </a:extLst>
            </p:cNvPr>
            <p:cNvSpPr txBox="1"/>
            <p:nvPr/>
          </p:nvSpPr>
          <p:spPr>
            <a:xfrm>
              <a:off x="3529781" y="1108414"/>
              <a:ext cx="16416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9E53863-4B59-4513-8742-573E1635E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2E28787-BBF3-4791-93A5-CD5122DEB63A}"/>
              </a:ext>
            </a:extLst>
          </p:cNvPr>
          <p:cNvCxnSpPr>
            <a:cxnSpLocks/>
          </p:cNvCxnSpPr>
          <p:nvPr/>
        </p:nvCxnSpPr>
        <p:spPr>
          <a:xfrm>
            <a:off x="5482758" y="246343"/>
            <a:ext cx="2844" cy="57584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23F938-2951-450B-B76A-DB6160E29482}"/>
              </a:ext>
            </a:extLst>
          </p:cNvPr>
          <p:cNvGrpSpPr/>
          <p:nvPr/>
        </p:nvGrpSpPr>
        <p:grpSpPr>
          <a:xfrm>
            <a:off x="5427448" y="541826"/>
            <a:ext cx="961914" cy="372696"/>
            <a:chOff x="3484310" y="1108414"/>
            <a:chExt cx="1840151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462F48D-0F1C-467C-A585-878A59D65CA9}"/>
                </a:ext>
              </a:extLst>
            </p:cNvPr>
            <p:cNvSpPr/>
            <p:nvPr/>
          </p:nvSpPr>
          <p:spPr>
            <a:xfrm>
              <a:off x="3600112" y="1296444"/>
              <a:ext cx="1355729" cy="184666"/>
            </a:xfrm>
            <a:prstGeom prst="rect">
              <a:avLst/>
            </a:prstGeom>
            <a:solidFill>
              <a:srgbClr val="F7E1FF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Flooding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F9256-89EB-4FA2-8F98-70FCF228ECDB}"/>
                </a:ext>
              </a:extLst>
            </p:cNvPr>
            <p:cNvSpPr txBox="1"/>
            <p:nvPr/>
          </p:nvSpPr>
          <p:spPr>
            <a:xfrm>
              <a:off x="3484310" y="1108414"/>
              <a:ext cx="18401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B71C1"/>
                  </a:solidFill>
                </a:rPr>
                <a:t>mc3 – All area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926E536-4DCC-4535-BBC0-61F9C857F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323" y="1291683"/>
              <a:ext cx="1361518" cy="0"/>
            </a:xfrm>
            <a:prstGeom prst="line">
              <a:avLst/>
            </a:prstGeom>
            <a:ln>
              <a:solidFill>
                <a:srgbClr val="9B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</p:cNvCxnSpPr>
          <p:nvPr/>
        </p:nvCxnSpPr>
        <p:spPr>
          <a:xfrm>
            <a:off x="5484604" y="723628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9B71C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AF16477-B53C-4C11-9972-8605E022B92B}"/>
              </a:ext>
            </a:extLst>
          </p:cNvPr>
          <p:cNvGrpSpPr/>
          <p:nvPr/>
        </p:nvGrpSpPr>
        <p:grpSpPr>
          <a:xfrm>
            <a:off x="5292910" y="1159237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100401E-F9BE-422B-918F-1C5F86755799}"/>
                </a:ext>
              </a:extLst>
            </p:cNvPr>
            <p:cNvSpPr/>
            <p:nvPr/>
          </p:nvSpPr>
          <p:spPr>
            <a:xfrm>
              <a:off x="361510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ID-10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6 hours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10ADDB4A-D736-4006-AB60-879E71405B05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Old Town</a:t>
              </a: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4F04511-A791-4365-9ABC-C2F29944D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A779A5C-3A1C-4B6D-85A3-D9971728E85A}"/>
              </a:ext>
            </a:extLst>
          </p:cNvPr>
          <p:cNvCxnSpPr>
            <a:cxnSpLocks/>
          </p:cNvCxnSpPr>
          <p:nvPr/>
        </p:nvCxnSpPr>
        <p:spPr>
          <a:xfrm>
            <a:off x="5364948" y="1334528"/>
            <a:ext cx="0" cy="192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1CEA926-FC07-414A-AB28-814FA66EEA3B}"/>
              </a:ext>
            </a:extLst>
          </p:cNvPr>
          <p:cNvGrpSpPr/>
          <p:nvPr/>
        </p:nvGrpSpPr>
        <p:grpSpPr>
          <a:xfrm>
            <a:off x="3615106" y="70094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BC315F-5CBC-410B-8292-B5158DD6B12C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Mobile sensor ID-9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4 hours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A6D227-A533-41EF-88AF-6DF835C7F177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Safe Town</a:t>
              </a: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256D532F-28D2-4B3F-AD78-21424F6B7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00D98C3-4A35-4878-B999-C8250D608DE9}"/>
              </a:ext>
            </a:extLst>
          </p:cNvPr>
          <p:cNvCxnSpPr>
            <a:cxnSpLocks/>
          </p:cNvCxnSpPr>
          <p:nvPr/>
        </p:nvCxnSpPr>
        <p:spPr>
          <a:xfrm>
            <a:off x="5139378" y="244699"/>
            <a:ext cx="0" cy="271710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D9D72A4-67D5-4ADA-9BA5-D8829F30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50" y="468046"/>
            <a:ext cx="2112173" cy="1830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708BA84-3E4A-4F02-8EDB-14EE66215625}"/>
              </a:ext>
            </a:extLst>
          </p:cNvPr>
          <p:cNvGrpSpPr/>
          <p:nvPr/>
        </p:nvGrpSpPr>
        <p:grpSpPr>
          <a:xfrm>
            <a:off x="6155452" y="918115"/>
            <a:ext cx="1622514" cy="465029"/>
            <a:chOff x="3548961" y="1108414"/>
            <a:chExt cx="1622514" cy="4650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9D2965E-1E60-426D-88DD-A97B4293A079}"/>
                </a:ext>
              </a:extLst>
            </p:cNvPr>
            <p:cNvSpPr/>
            <p:nvPr/>
          </p:nvSpPr>
          <p:spPr>
            <a:xfrm>
              <a:off x="3615107" y="1296444"/>
              <a:ext cx="152317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</a:t>
              </a:r>
              <a:r>
                <a:rPr lang="en-US" sz="600" dirty="0">
                  <a:solidFill>
                    <a:schemeClr val="accent1"/>
                  </a:solidFill>
                </a:rPr>
                <a:t>:  </a:t>
              </a:r>
              <a:r>
                <a:rPr lang="en-US" sz="600" dirty="0">
                  <a:solidFill>
                    <a:schemeClr val="bg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ECE5693-326A-410B-85CD-EFE9853F63CB}"/>
                </a:ext>
              </a:extLst>
            </p:cNvPr>
            <p:cNvSpPr txBox="1"/>
            <p:nvPr/>
          </p:nvSpPr>
          <p:spPr>
            <a:xfrm>
              <a:off x="3548961" y="1108414"/>
              <a:ext cx="16225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39B2736-8D0F-4FCF-A462-0291287B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EED1CA-ADAD-42E6-AE19-F278A3EF9458}"/>
              </a:ext>
            </a:extLst>
          </p:cNvPr>
          <p:cNvCxnSpPr>
            <a:cxnSpLocks/>
          </p:cNvCxnSpPr>
          <p:nvPr/>
        </p:nvCxnSpPr>
        <p:spPr>
          <a:xfrm>
            <a:off x="6221180" y="1098139"/>
            <a:ext cx="12599" cy="269359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9164A3-2726-47D4-9977-D479BB013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242980"/>
            <a:ext cx="9265578" cy="2931448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85" y="6314298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777966" y="1808733"/>
            <a:ext cx="1325173" cy="2542287"/>
            <a:chOff x="5135684" y="1424346"/>
            <a:chExt cx="1325173" cy="25422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5135684" y="1424346"/>
              <a:ext cx="1325173" cy="2542287"/>
              <a:chOff x="5135684" y="1424346"/>
              <a:chExt cx="1325173" cy="254228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5203718" y="164266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5172774" y="1637724"/>
                <a:ext cx="80998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5135684" y="1424346"/>
                <a:ext cx="132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328333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593" y="1638300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8587914" y="2743661"/>
            <a:ext cx="913344" cy="496088"/>
            <a:chOff x="5866416" y="1444354"/>
            <a:chExt cx="913344" cy="4960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5866416" y="1444354"/>
              <a:ext cx="913344" cy="496088"/>
              <a:chOff x="5866416" y="1444354"/>
              <a:chExt cx="913344" cy="4960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6" y="1627623"/>
                <a:ext cx="88754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5873365" y="1444354"/>
                <a:ext cx="906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30214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cxnSpLocks/>
            <a:stCxn id="164" idx="1"/>
            <a:endCxn id="70" idx="0"/>
          </p:cNvCxnSpPr>
          <p:nvPr/>
        </p:nvCxnSpPr>
        <p:spPr>
          <a:xfrm rot="10800000">
            <a:off x="1986337" y="468047"/>
            <a:ext cx="1628770" cy="730171"/>
          </a:xfrm>
          <a:prstGeom prst="bentConnector4">
            <a:avLst>
              <a:gd name="adj1" fmla="val 17580"/>
              <a:gd name="adj2" fmla="val 13130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1158619" y="232455"/>
            <a:ext cx="2195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</a:rPr>
              <a:t>Contaminated Water map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6155451" y="1471622"/>
            <a:ext cx="1063289" cy="379075"/>
            <a:chOff x="5140233" y="1433214"/>
            <a:chExt cx="1063289" cy="3790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5140233" y="1433214"/>
              <a:ext cx="1063289" cy="379075"/>
              <a:chOff x="5140233" y="1433214"/>
              <a:chExt cx="1063289" cy="37907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5140233" y="1433214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</a:t>
                </a:r>
                <a:r>
                  <a:rPr lang="en-US" sz="900" dirty="0" err="1">
                    <a:solidFill>
                      <a:schemeClr val="accent1"/>
                    </a:solidFill>
                  </a:rPr>
                  <a:t>Chapparal</a:t>
                </a:r>
                <a:endParaRPr lang="en-US" sz="9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815569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6673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9" y="1627623"/>
              <a:ext cx="8155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0A6BB-2FD9-449C-AB52-6918DC6A02D5}"/>
              </a:ext>
            </a:extLst>
          </p:cNvPr>
          <p:cNvGrpSpPr/>
          <p:nvPr/>
        </p:nvGrpSpPr>
        <p:grpSpPr>
          <a:xfrm>
            <a:off x="3615106" y="498606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1DAE6-0A54-4C9C-8F20-0BB94F687D5B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Medical: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Asking for rescue team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0620F0-E031-4567-A14E-E6E325844351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5F5C18-E7CD-424E-9042-988BF0E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01F9E32-DEA7-4E8A-B470-07D9695B0CB6}"/>
              </a:ext>
            </a:extLst>
          </p:cNvPr>
          <p:cNvGrpSpPr/>
          <p:nvPr/>
        </p:nvGrpSpPr>
        <p:grpSpPr>
          <a:xfrm>
            <a:off x="3615106" y="917854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CA23BD-8244-4DFB-88C5-049CE91BCFA0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Sewer &amp; Water: </a:t>
              </a:r>
              <a:r>
                <a:rPr lang="en-US" sz="600" dirty="0">
                  <a:solidFill>
                    <a:schemeClr val="bg1"/>
                  </a:solidFill>
                </a:rPr>
                <a:t>Contaminated Water 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E58451-1D0A-4B4B-8549-CFAEDB17B29F}"/>
                </a:ext>
              </a:extLst>
            </p:cNvPr>
            <p:cNvSpPr txBox="1"/>
            <p:nvPr/>
          </p:nvSpPr>
          <p:spPr>
            <a:xfrm>
              <a:off x="3781095" y="1108414"/>
              <a:ext cx="13903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part of the city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6EA749-4417-4EE6-9BA1-3F7EF4F43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54915AF-F45C-4306-9A67-CB88742CE79F}"/>
              </a:ext>
            </a:extLst>
          </p:cNvPr>
          <p:cNvGrpSpPr/>
          <p:nvPr/>
        </p:nvGrpSpPr>
        <p:grpSpPr>
          <a:xfrm>
            <a:off x="3612191" y="1334528"/>
            <a:ext cx="1556368" cy="557362"/>
            <a:chOff x="3615106" y="1108414"/>
            <a:chExt cx="1556368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1F0C4-E2C4-4435-B760-5B17131F3818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B83DE0-F4CB-49E5-B49C-01B1BE3C2553}"/>
                </a:ext>
              </a:extLst>
            </p:cNvPr>
            <p:cNvSpPr txBox="1"/>
            <p:nvPr/>
          </p:nvSpPr>
          <p:spPr>
            <a:xfrm>
              <a:off x="3718457" y="1108414"/>
              <a:ext cx="14530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1D65CF-0EBF-4D3F-A6C6-89A24FF4F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1156894-D84D-4FEB-9730-247849FA26FA}"/>
              </a:ext>
            </a:extLst>
          </p:cNvPr>
          <p:cNvCxnSpPr>
            <a:cxnSpLocks/>
          </p:cNvCxnSpPr>
          <p:nvPr/>
        </p:nvCxnSpPr>
        <p:spPr>
          <a:xfrm>
            <a:off x="4827587" y="2116517"/>
            <a:ext cx="0" cy="77284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E4D6319-0244-4FA9-A692-8113CEA55837}"/>
              </a:ext>
            </a:extLst>
          </p:cNvPr>
          <p:cNvGrpSpPr/>
          <p:nvPr/>
        </p:nvGrpSpPr>
        <p:grpSpPr>
          <a:xfrm>
            <a:off x="3303146" y="1918707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45B419-3E94-436E-8560-2B252D5ED5B9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 </a:t>
              </a:r>
              <a:r>
                <a:rPr lang="en-US" sz="600" dirty="0">
                  <a:solidFill>
                    <a:schemeClr val="accent1"/>
                  </a:solidFill>
                </a:rPr>
                <a:t>:</a:t>
              </a:r>
              <a:r>
                <a:rPr lang="en-US" sz="600" dirty="0">
                  <a:solidFill>
                    <a:schemeClr val="bg1"/>
                  </a:solidFill>
                </a:rPr>
                <a:t> Close all routes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80ABBFD-5627-4BCE-A700-526BB647AD38}"/>
                </a:ext>
              </a:extLst>
            </p:cNvPr>
            <p:cNvSpPr txBox="1"/>
            <p:nvPr/>
          </p:nvSpPr>
          <p:spPr>
            <a:xfrm>
              <a:off x="3621375" y="1108414"/>
              <a:ext cx="1550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1441EE7-CE0E-47C0-915C-F093E6C3A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</p:cNvCxnSpPr>
          <p:nvPr/>
        </p:nvCxnSpPr>
        <p:spPr>
          <a:xfrm>
            <a:off x="5138280" y="686636"/>
            <a:ext cx="0" cy="227516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2015661"/>
            <a:ext cx="1145921" cy="946141"/>
            <a:chOff x="4757622" y="1444354"/>
            <a:chExt cx="1145921" cy="9461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946141"/>
              <a:chOff x="4757622" y="1444354"/>
              <a:chExt cx="1145921" cy="94614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099711" y="1627623"/>
                <a:ext cx="770612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752195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11688" y="1627623"/>
                <a:ext cx="7521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accent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711" y="1627623"/>
              <a:ext cx="770613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2391382"/>
            <a:ext cx="1145921" cy="1095862"/>
            <a:chOff x="4757622" y="1444354"/>
            <a:chExt cx="1145921" cy="10958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1095862"/>
              <a:chOff x="4757622" y="1444354"/>
              <a:chExt cx="1145921" cy="109586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90191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756332A-6A58-491E-8EBE-ED96568D8DA7}"/>
              </a:ext>
            </a:extLst>
          </p:cNvPr>
          <p:cNvGrpSpPr/>
          <p:nvPr/>
        </p:nvGrpSpPr>
        <p:grpSpPr>
          <a:xfrm>
            <a:off x="7268750" y="2188698"/>
            <a:ext cx="1613900" cy="557362"/>
            <a:chOff x="3557575" y="1108414"/>
            <a:chExt cx="1613900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7425A9C-8C65-4645-A10E-FDA4BD29D0CD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4168AFA-1AB9-4C55-A07F-94B37DA22206}"/>
                </a:ext>
              </a:extLst>
            </p:cNvPr>
            <p:cNvSpPr txBox="1"/>
            <p:nvPr/>
          </p:nvSpPr>
          <p:spPr>
            <a:xfrm>
              <a:off x="3557575" y="1108414"/>
              <a:ext cx="16139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747D44-4493-48D0-95B8-4B60587A0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B42E519D-81AE-4D16-828B-5173F3D6307E}"/>
              </a:ext>
            </a:extLst>
          </p:cNvPr>
          <p:cNvCxnSpPr>
            <a:cxnSpLocks/>
          </p:cNvCxnSpPr>
          <p:nvPr/>
        </p:nvCxnSpPr>
        <p:spPr>
          <a:xfrm>
            <a:off x="7332238" y="2378311"/>
            <a:ext cx="0" cy="111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DF4ED9B-57C8-4FD5-803C-FB0A2E746698}"/>
              </a:ext>
            </a:extLst>
          </p:cNvPr>
          <p:cNvGrpSpPr/>
          <p:nvPr/>
        </p:nvGrpSpPr>
        <p:grpSpPr>
          <a:xfrm>
            <a:off x="7200868" y="1368749"/>
            <a:ext cx="1680046" cy="465028"/>
            <a:chOff x="3548961" y="1108414"/>
            <a:chExt cx="1680046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B0FE521-02B5-4017-A9D0-4E535BD77936}"/>
                </a:ext>
              </a:extLst>
            </p:cNvPr>
            <p:cNvSpPr/>
            <p:nvPr/>
          </p:nvSpPr>
          <p:spPr>
            <a:xfrm>
              <a:off x="3615108" y="1296443"/>
              <a:ext cx="1613899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ID-21, 22, 24, 25, 27,28, 29, 45 extremely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12 hours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763DAB8-C62E-4E83-84D0-031B702EF944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Wilson Forest</a:t>
              </a: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0B0875E-9DA0-43BF-97C0-393DC1B88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9" y="1291683"/>
              <a:ext cx="16138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DCB07E0-9E57-469E-8F1D-600F3B336FF4}"/>
              </a:ext>
            </a:extLst>
          </p:cNvPr>
          <p:cNvCxnSpPr>
            <a:cxnSpLocks/>
          </p:cNvCxnSpPr>
          <p:nvPr/>
        </p:nvCxnSpPr>
        <p:spPr>
          <a:xfrm>
            <a:off x="7272906" y="1565360"/>
            <a:ext cx="0" cy="16584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0996F1-470B-4A63-9ED2-99C6387ACCE2}"/>
              </a:ext>
            </a:extLst>
          </p:cNvPr>
          <p:cNvGrpSpPr/>
          <p:nvPr/>
        </p:nvGrpSpPr>
        <p:grpSpPr>
          <a:xfrm>
            <a:off x="176780" y="1245254"/>
            <a:ext cx="562972" cy="261610"/>
            <a:chOff x="-2305050" y="1688470"/>
            <a:chExt cx="562972" cy="26161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5558AC-E419-4AE1-B04A-77A5F40C2DF8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rgbClr val="9B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40E693F-A2EF-4351-927D-6735C8C8FF6A}"/>
                </a:ext>
              </a:extLst>
            </p:cNvPr>
            <p:cNvSpPr txBox="1"/>
            <p:nvPr/>
          </p:nvSpPr>
          <p:spPr>
            <a:xfrm>
              <a:off x="-2250551" y="1688470"/>
              <a:ext cx="50847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9B71C1"/>
                  </a:solidFill>
                </a:rPr>
                <a:t>Event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107D7BA-01EE-478E-993B-E3301565AB2C}"/>
              </a:ext>
            </a:extLst>
          </p:cNvPr>
          <p:cNvGrpSpPr/>
          <p:nvPr/>
        </p:nvGrpSpPr>
        <p:grpSpPr>
          <a:xfrm>
            <a:off x="176780" y="1413657"/>
            <a:ext cx="745714" cy="253916"/>
            <a:chOff x="-2305050" y="1688470"/>
            <a:chExt cx="745714" cy="253916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E1B4B583-7EEB-4A93-99D9-3BFA46E5903B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F9918D6-7980-48E3-97ED-E95842C26EC8}"/>
                </a:ext>
              </a:extLst>
            </p:cNvPr>
            <p:cNvSpPr txBox="1"/>
            <p:nvPr/>
          </p:nvSpPr>
          <p:spPr>
            <a:xfrm>
              <a:off x="-2250551" y="1688470"/>
              <a:ext cx="69121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1"/>
                  </a:solidFill>
                </a:rPr>
                <a:t>Resource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6525430" y="1937931"/>
            <a:ext cx="1063289" cy="1853799"/>
            <a:chOff x="5131816" y="1423571"/>
            <a:chExt cx="1063289" cy="18537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5131816" y="1423571"/>
              <a:ext cx="1063289" cy="1853799"/>
              <a:chOff x="5131816" y="1423571"/>
              <a:chExt cx="1063289" cy="1853799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175487" y="1627623"/>
                <a:ext cx="890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5131816" y="1423571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63907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ECF111B-F28E-4ED9-9BD6-31BA56F44494}"/>
              </a:ext>
            </a:extLst>
          </p:cNvPr>
          <p:cNvGrpSpPr/>
          <p:nvPr/>
        </p:nvGrpSpPr>
        <p:grpSpPr>
          <a:xfrm>
            <a:off x="176780" y="1592231"/>
            <a:ext cx="745714" cy="253916"/>
            <a:chOff x="-2305050" y="1688470"/>
            <a:chExt cx="745714" cy="253916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9440C84-5770-43EB-9285-1B35820F1ADA}"/>
                </a:ext>
              </a:extLst>
            </p:cNvPr>
            <p:cNvSpPr/>
            <p:nvPr/>
          </p:nvSpPr>
          <p:spPr>
            <a:xfrm>
              <a:off x="-2305050" y="1771650"/>
              <a:ext cx="95250" cy="95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D20E763-D31E-4193-A82C-5C42CB0D4C65}"/>
                </a:ext>
              </a:extLst>
            </p:cNvPr>
            <p:cNvSpPr txBox="1"/>
            <p:nvPr/>
          </p:nvSpPr>
          <p:spPr>
            <a:xfrm>
              <a:off x="-2250551" y="1688470"/>
              <a:ext cx="69121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75000"/>
                    </a:schemeClr>
                  </a:solidFill>
                </a:rPr>
                <a:t>Resource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15383</TotalTime>
  <Words>553</Words>
  <Application>Microsoft Office PowerPoint</Application>
  <PresentationFormat>Custom</PresentationFormat>
  <Paragraphs>118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136</cp:revision>
  <dcterms:created xsi:type="dcterms:W3CDTF">2019-07-16T20:38:49Z</dcterms:created>
  <dcterms:modified xsi:type="dcterms:W3CDTF">2019-07-29T23:06:07Z</dcterms:modified>
</cp:coreProperties>
</file>